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93" r:id="rId2"/>
    <p:sldId id="294" r:id="rId3"/>
    <p:sldId id="346" r:id="rId4"/>
    <p:sldId id="358" r:id="rId5"/>
    <p:sldId id="318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7515E"/>
    <a:srgbClr val="3C7E94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862"/>
    <p:restoredTop sz="94740"/>
  </p:normalViewPr>
  <p:slideViewPr>
    <p:cSldViewPr snapToGrid="0" snapToObjects="1">
      <p:cViewPr varScale="1">
        <p:scale>
          <a:sx n="62" d="100"/>
          <a:sy n="62" d="100"/>
        </p:scale>
        <p:origin x="336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jpe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4334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9969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12/20/2017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08918" y="1183680"/>
            <a:ext cx="11701850" cy="21236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endParaRPr lang="en-US" sz="3600" dirty="0">
              <a:solidFill>
                <a:srgbClr val="27515E"/>
              </a:solidFill>
            </a:endParaRPr>
          </a:p>
          <a:p>
            <a:pPr algn="ctr"/>
            <a:r>
              <a:rPr lang="en-US" sz="4800" dirty="0">
                <a:solidFill>
                  <a:srgbClr val="27515E"/>
                </a:solidFill>
              </a:rPr>
              <a:t>Three Awesome Things From Learning How to Tidy “Real” Excel Dirty Data in R</a:t>
            </a: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060B03F-3DA4-43F6-B282-CE67F1CDAB6B}"/>
              </a:ext>
            </a:extLst>
          </p:cNvPr>
          <p:cNvSpPr/>
          <p:nvPr/>
        </p:nvSpPr>
        <p:spPr>
          <a:xfrm>
            <a:off x="222422" y="745816"/>
            <a:ext cx="1170184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/>
              <a:t>No longer needing to Spend 40 Hours Manually Taking Excel Dirty Data and Making it Clean</a:t>
            </a:r>
          </a:p>
          <a:p>
            <a:endParaRPr lang="en-US" sz="2400" b="1" dirty="0"/>
          </a:p>
          <a:p>
            <a:r>
              <a:rPr lang="en-US" sz="2400" b="1" dirty="0"/>
              <a:t> 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CDB5BF9-9268-4172-9345-C62238FCB6EF}"/>
              </a:ext>
            </a:extLst>
          </p:cNvPr>
          <p:cNvSpPr/>
          <p:nvPr/>
        </p:nvSpPr>
        <p:spPr>
          <a:xfrm>
            <a:off x="4440188" y="-40203"/>
            <a:ext cx="340509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Awesome Thing #1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E42F588-36F5-4203-8B41-8AEABFCA732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01624" y="1776477"/>
            <a:ext cx="5901868" cy="3305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071F66C-BDC1-44B0-BC87-BC38D6CC727B}"/>
              </a:ext>
            </a:extLst>
          </p:cNvPr>
          <p:cNvSpPr/>
          <p:nvPr/>
        </p:nvSpPr>
        <p:spPr>
          <a:xfrm>
            <a:off x="4499614" y="-28183"/>
            <a:ext cx="34980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Awesome Thing #2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CB5203A-FC3C-4E40-AE46-FC26878905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8709" y="1386663"/>
            <a:ext cx="1737511" cy="4084674"/>
          </a:xfrm>
          <a:prstGeom prst="rect">
            <a:avLst/>
          </a:prstGeom>
          <a:ln>
            <a:solidFill>
              <a:schemeClr val="accent1"/>
            </a:solidFill>
          </a:ln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2552E4EF-C91A-4651-82A2-C0AFA8B37D13}"/>
              </a:ext>
            </a:extLst>
          </p:cNvPr>
          <p:cNvSpPr/>
          <p:nvPr/>
        </p:nvSpPr>
        <p:spPr>
          <a:xfrm>
            <a:off x="768709" y="733934"/>
            <a:ext cx="817294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Can Keep Extra Columns, Comments, and Such Without it Really Getting in the Way </a:t>
            </a:r>
            <a:endParaRPr lang="en-US"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5B2E410-C1A9-435D-968C-0C63C2BAB9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52002" y="2393917"/>
            <a:ext cx="7726527" cy="724877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386076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071F66C-BDC1-44B0-BC87-BC38D6CC727B}"/>
              </a:ext>
            </a:extLst>
          </p:cNvPr>
          <p:cNvSpPr/>
          <p:nvPr/>
        </p:nvSpPr>
        <p:spPr>
          <a:xfrm>
            <a:off x="4499614" y="-28183"/>
            <a:ext cx="34980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Awesome Thing #3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552E4EF-C91A-4651-82A2-C0AFA8B37D13}"/>
              </a:ext>
            </a:extLst>
          </p:cNvPr>
          <p:cNvSpPr/>
          <p:nvPr/>
        </p:nvSpPr>
        <p:spPr>
          <a:xfrm>
            <a:off x="768709" y="733934"/>
            <a:ext cx="11001858" cy="70788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dirty="0"/>
              <a:t>While Working With the R Script the Data is Not Actually Permanently Saved so Easy to Reverse What </a:t>
            </a:r>
          </a:p>
          <a:p>
            <a:r>
              <a:rPr lang="en-US" sz="2000" b="1" dirty="0"/>
              <a:t>I was Doing If Needed 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ACA6619-29AC-4881-A93B-ACEF0B7E183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042824" y="1852206"/>
            <a:ext cx="5364945" cy="2956816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597268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Thank you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6796</TotalTime>
  <Words>91</Words>
  <Application>Microsoft Office PowerPoint</Application>
  <PresentationFormat>Widescreen</PresentationFormat>
  <Paragraphs>17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michael Allen</cp:lastModifiedBy>
  <cp:revision>154</cp:revision>
  <dcterms:created xsi:type="dcterms:W3CDTF">2017-10-26T06:05:04Z</dcterms:created>
  <dcterms:modified xsi:type="dcterms:W3CDTF">2017-12-21T06:23:10Z</dcterms:modified>
</cp:coreProperties>
</file>

<file path=docProps/thumbnail.jpeg>
</file>